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5" r:id="rId17"/>
    <p:sldId id="266" r:id="rId18"/>
    <p:sldId id="296" r:id="rId19"/>
    <p:sldId id="290" r:id="rId20"/>
    <p:sldId id="269" r:id="rId21"/>
    <p:sldId id="270" r:id="rId22"/>
    <p:sldId id="297" r:id="rId23"/>
    <p:sldId id="271" r:id="rId24"/>
    <p:sldId id="272" r:id="rId25"/>
    <p:sldId id="298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GitHub</a:t>
            </a: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Ordering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1040637" y="1996990"/>
            <a:ext cx="25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PRODUCT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77" y="1690688"/>
            <a:ext cx="6690899" cy="11138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</p:txBody>
      </p:sp>
      <p:pic>
        <p:nvPicPr>
          <p:cNvPr id="5" name="Picture 4" descr="A red rectangular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F94CCA4-41A9-4E32-CF61-0DD9400A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2575" cy="1113805"/>
          </a:xfrm>
          <a:prstGeom prst="rect">
            <a:avLst/>
          </a:prstGeom>
        </p:spPr>
      </p:pic>
      <p:pic>
        <p:nvPicPr>
          <p:cNvPr id="7" name="Picture 6" descr="A picture containing screenshot, colorfulness, rectangle, design&#10;&#10;Description automatically generated">
            <a:extLst>
              <a:ext uri="{FF2B5EF4-FFF2-40B4-BE49-F238E27FC236}">
                <a16:creationId xmlns:a16="http://schemas.microsoft.com/office/drawing/2014/main" id="{53D758A9-1214-6C06-AD71-63F00B49D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6" y="4344647"/>
            <a:ext cx="1245448" cy="1245448"/>
          </a:xfrm>
          <a:prstGeom prst="rect">
            <a:avLst/>
          </a:prstGeom>
        </p:spPr>
      </p:pic>
      <p:pic>
        <p:nvPicPr>
          <p:cNvPr id="9" name="Picture 8" descr="A picture containing rectangle, screenshot, symbol, graphics&#10;&#10;Description automatically generated">
            <a:extLst>
              <a:ext uri="{FF2B5EF4-FFF2-40B4-BE49-F238E27FC236}">
                <a16:creationId xmlns:a16="http://schemas.microsoft.com/office/drawing/2014/main" id="{05031CA0-6288-AA6C-3F72-32E6339BE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950"/>
            <a:ext cx="1122575" cy="11225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A23A3A-6E83-2E23-9BFE-EC655CA1C379}"/>
              </a:ext>
            </a:extLst>
          </p:cNvPr>
          <p:cNvSpPr txBox="1">
            <a:spLocks/>
          </p:cNvSpPr>
          <p:nvPr/>
        </p:nvSpPr>
        <p:spPr>
          <a:xfrm>
            <a:off x="2305877" y="3081334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077F21-E510-9B85-C075-009FD27B291F}"/>
              </a:ext>
            </a:extLst>
          </p:cNvPr>
          <p:cNvSpPr txBox="1">
            <a:spLocks/>
          </p:cNvSpPr>
          <p:nvPr/>
        </p:nvSpPr>
        <p:spPr>
          <a:xfrm>
            <a:off x="2305877" y="4410468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968</Words>
  <Application>Microsoft Office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100</cp:revision>
  <dcterms:created xsi:type="dcterms:W3CDTF">2022-02-27T10:42:11Z</dcterms:created>
  <dcterms:modified xsi:type="dcterms:W3CDTF">2023-05-05T11:50:44Z</dcterms:modified>
</cp:coreProperties>
</file>